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78" r:id="rId6"/>
    <p:sldId id="279" r:id="rId7"/>
    <p:sldId id="283" r:id="rId8"/>
    <p:sldId id="265" r:id="rId9"/>
    <p:sldId id="266" r:id="rId10"/>
    <p:sldId id="280" r:id="rId11"/>
    <p:sldId id="281" r:id="rId12"/>
    <p:sldId id="269" r:id="rId13"/>
    <p:sldId id="282" r:id="rId14"/>
    <p:sldId id="284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20/04/2021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documentation" TargetMode="External"/><Relationship Id="rId2" Type="http://schemas.openxmlformats.org/officeDocument/2006/relationships/hyperlink" Target="https://mediastack.com/documenta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Michela Lucia Saraceno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O46002296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20/04/2021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Formato richiesta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5B9E706-65A5-47D4-9DB0-BD96C3489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97" y="349140"/>
            <a:ext cx="7741341" cy="597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3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Formato richiesta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B8EFF1C-8E15-4586-9737-ACC138FF7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7" y="231486"/>
            <a:ext cx="6045590" cy="60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32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Formato risposta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(dal sito di </a:t>
            </a: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04668B3-49E4-423F-B439-256982CDC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832" y="138047"/>
            <a:ext cx="3873699" cy="29211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402B602-A399-4377-9CCD-1A5FBD5AA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741" y="3059197"/>
            <a:ext cx="6534486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83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Formato risposta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(dal sito di </a:t>
            </a:r>
            <a:r>
              <a:rPr lang="it-IT" sz="4000" dirty="0" err="1">
                <a:solidFill>
                  <a:srgbClr val="FFFFFF"/>
                </a:solidFill>
              </a:rPr>
              <a:t>Unsplash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D3C65C7-F82D-4388-8821-E94AC5F74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66" y="322040"/>
            <a:ext cx="6839436" cy="32974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735EF28-1FA1-4B80-B5FF-4CEB28F34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969" y="3629642"/>
            <a:ext cx="6250947" cy="259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Informazioni extra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06A6F25-C0EC-4DDA-8734-C0F0596A98A8}"/>
              </a:ext>
            </a:extLst>
          </p:cNvPr>
          <p:cNvSpPr txBox="1"/>
          <p:nvPr/>
        </p:nvSpPr>
        <p:spPr>
          <a:xfrm>
            <a:off x="4504548" y="2874531"/>
            <a:ext cx="73350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L’API permette circa 50 richieste all’ora.</a:t>
            </a:r>
            <a:br>
              <a:rPr lang="it-IT" dirty="0"/>
            </a:br>
            <a:r>
              <a:rPr lang="it-IT" dirty="0"/>
              <a:t>Inoltre, ho deciso di caricare solo 2 immagini per il </a:t>
            </a:r>
            <a:r>
              <a:rPr lang="it-IT" dirty="0" err="1"/>
              <a:t>pixie</a:t>
            </a:r>
            <a:r>
              <a:rPr lang="it-IT" dirty="0"/>
              <a:t> </a:t>
            </a:r>
            <a:r>
              <a:rPr lang="it-IT" dirty="0" err="1"/>
              <a:t>cut</a:t>
            </a:r>
            <a:r>
              <a:rPr lang="it-IT" dirty="0"/>
              <a:t> e 3 per tutti gli altri perché la terza immagine della ricerca non era pertinente. </a:t>
            </a:r>
          </a:p>
        </p:txBody>
      </p:sp>
    </p:spTree>
    <p:extLst>
      <p:ext uri="{BB962C8B-B14F-4D97-AF65-F5344CB8AC3E}">
        <p14:creationId xmlns:p14="http://schemas.microsoft.com/office/powerpoint/2010/main" val="276439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61C519-3B44-43B1-8DCF-8384A6E1D59B}"/>
              </a:ext>
            </a:extLst>
          </p:cNvPr>
          <p:cNvSpPr txBox="1"/>
          <p:nvPr/>
        </p:nvSpPr>
        <p:spPr>
          <a:xfrm>
            <a:off x="4670097" y="1176980"/>
            <a:ext cx="68865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l’API REST con Api key ho aggiunto una nuova pagina HTML raggiungibile cliccando su «News» nella </a:t>
            </a:r>
            <a:r>
              <a:rPr lang="it-IT" dirty="0" err="1"/>
              <a:t>nav</a:t>
            </a:r>
            <a:r>
              <a:rPr lang="it-IT" dirty="0"/>
              <a:t> bar ed ho utilizzato </a:t>
            </a:r>
            <a:r>
              <a:rPr lang="it-IT" dirty="0" err="1">
                <a:hlinkClick r:id="rId2"/>
              </a:rPr>
              <a:t>mediastack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Nella pagina è possibile scegliere fra 3 diverse categorie di notizie da visualizzare e per ognuna di esse si visualizzeranno 5 articoli. Inoltre, è possibile visualizzare l’articolo per intero sul sito d’origine cliccando sull’apposito bottone.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l’API REST con </a:t>
            </a:r>
            <a:r>
              <a:rPr lang="it-IT" dirty="0" err="1"/>
              <a:t>Oauth</a:t>
            </a:r>
            <a:r>
              <a:rPr lang="it-IT" dirty="0"/>
              <a:t> 2.0 ho aggiunto una nuova pagina HTML raggiungibile cliccando su «Servizi» nella </a:t>
            </a:r>
            <a:r>
              <a:rPr lang="it-IT" dirty="0" err="1"/>
              <a:t>nav</a:t>
            </a:r>
            <a:r>
              <a:rPr lang="it-IT" dirty="0"/>
              <a:t> bar ed ho utilizzato </a:t>
            </a:r>
            <a:r>
              <a:rPr lang="it-IT" dirty="0" err="1">
                <a:hlinkClick r:id="rId3"/>
              </a:rPr>
              <a:t>Unsplash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Nella pagina è presente il listino prezzo dei diversi dipartimenti (caricato dinamicamente tramite una mappa dei contenuti) e una galleria di immagini in base al taglio di capelli per ispirare i clienti che vogliono prenotare un taglio.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È possibile selezionare una immagine per ingrandirla (</a:t>
            </a:r>
            <a:r>
              <a:rPr lang="it-IT" dirty="0" err="1"/>
              <a:t>modal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) e ridurla cliccando sulla finestra.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607" y="739954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HTML+CSS: Api Key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(senza ricerca e con ricerca)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B20164-8C6F-4F22-9CCE-0355F230E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076" y="10138"/>
            <a:ext cx="2170297" cy="6858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68028B5-936F-4285-9E8D-AC19816E9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95" y="644609"/>
            <a:ext cx="3912282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Formato richiesta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8EA8B1E-73B1-4D1B-8FD8-4DFA2E0C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978" y="882546"/>
            <a:ext cx="7928379" cy="44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Formato richiesta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DA22458-7FCA-4A95-A36D-D0E0129AA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52" y="22754"/>
            <a:ext cx="4362595" cy="67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Formato risposta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(dal sito di </a:t>
            </a:r>
            <a:r>
              <a:rPr lang="it-IT" sz="4000" dirty="0" err="1">
                <a:solidFill>
                  <a:srgbClr val="FFFFFF"/>
                </a:solidFill>
              </a:rPr>
              <a:t>mediastack</a:t>
            </a:r>
            <a:r>
              <a:rPr lang="it-IT" sz="40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94EDDC0-B8F3-4CD0-B766-D4B9BF13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10" y="853698"/>
            <a:ext cx="7940956" cy="513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82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Informazioni extra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BC942A-9C5A-4926-913E-D5225857FCAA}"/>
              </a:ext>
            </a:extLst>
          </p:cNvPr>
          <p:cNvSpPr txBox="1"/>
          <p:nvPr/>
        </p:nvSpPr>
        <p:spPr>
          <a:xfrm>
            <a:off x="4591053" y="2657474"/>
            <a:ext cx="7134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causa dell’API stessa, le richieste sono molto limitate, per cui dopo aver fatto 1-2 richieste si deve aspettare circa 30 secondi/1 minuto per poterne fare un’altra. Purtroppo mi sono accorta di questo svantaggio troppo tardi.</a:t>
            </a:r>
          </a:p>
        </p:txBody>
      </p:sp>
    </p:spTree>
    <p:extLst>
      <p:ext uri="{BB962C8B-B14F-4D97-AF65-F5344CB8AC3E}">
        <p14:creationId xmlns:p14="http://schemas.microsoft.com/office/powerpoint/2010/main" val="151300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HTML+CSS: </a:t>
            </a:r>
            <a:r>
              <a:rPr lang="it-IT" sz="4000" dirty="0" err="1">
                <a:solidFill>
                  <a:srgbClr val="FFFFFF"/>
                </a:solidFill>
              </a:rPr>
              <a:t>Oauth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(senza ricerca e con ricerca)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F4C3D9-99EC-41D2-87B9-C8F1C0AD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70" y="-5"/>
            <a:ext cx="2338460" cy="6858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A3BF63C-0256-4480-9C56-455531196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139" b="15556"/>
          <a:stretch/>
        </p:blipFill>
        <p:spPr>
          <a:xfrm>
            <a:off x="7942861" y="2397208"/>
            <a:ext cx="4112762" cy="265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21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Formato richiesta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AAEF20B-3686-4DEB-9B19-46F7F8868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809" y="168138"/>
            <a:ext cx="7545879" cy="642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62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sso viola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TM78360348[[fn=Foglia]]</Template>
  <TotalTime>92</TotalTime>
  <Words>307</Words>
  <Application>Microsoft Office PowerPoint</Application>
  <PresentationFormat>Widescreen</PresentationFormat>
  <Paragraphs>24</Paragraphs>
  <Slides>14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MHW3</vt:lpstr>
      <vt:lpstr>Descrizione del progetto</vt:lpstr>
      <vt:lpstr>Layout complessivo HTML+CSS: Api Key (senza ricerca e con ricerca)</vt:lpstr>
      <vt:lpstr>Formato richiesta</vt:lpstr>
      <vt:lpstr>Formato richiesta</vt:lpstr>
      <vt:lpstr>Formato risposta (dal sito di mediastack)</vt:lpstr>
      <vt:lpstr>Informazioni extra</vt:lpstr>
      <vt:lpstr>Layout complessivo HTML+CSS: Oauth (senza ricerca e con ricerca)</vt:lpstr>
      <vt:lpstr>Formato richiesta</vt:lpstr>
      <vt:lpstr>Formato richiesta</vt:lpstr>
      <vt:lpstr>Formato richiesta</vt:lpstr>
      <vt:lpstr>Formato risposta (dal sito di Unsplash)</vt:lpstr>
      <vt:lpstr>Formato risposta (dal sito di Unsplash)</vt:lpstr>
      <vt:lpstr>Informazioni extra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 </cp:lastModifiedBy>
  <cp:revision>14</cp:revision>
  <dcterms:created xsi:type="dcterms:W3CDTF">2021-03-24T16:57:46Z</dcterms:created>
  <dcterms:modified xsi:type="dcterms:W3CDTF">2021-04-20T17:07:47Z</dcterms:modified>
</cp:coreProperties>
</file>